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</p:sldMasterIdLst>
  <p:notesMasterIdLst>
    <p:notesMasterId r:id="rId12"/>
  </p:notesMasterIdLst>
  <p:sldIdLst>
    <p:sldId id="256" r:id="rId2"/>
    <p:sldId id="261" r:id="rId3"/>
    <p:sldId id="257" r:id="rId4"/>
    <p:sldId id="262" r:id="rId5"/>
    <p:sldId id="258" r:id="rId6"/>
    <p:sldId id="263" r:id="rId7"/>
    <p:sldId id="259" r:id="rId8"/>
    <p:sldId id="264" r:id="rId9"/>
    <p:sldId id="260" r:id="rId10"/>
    <p:sldId id="265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38" autoAdjust="0"/>
    <p:restoredTop sz="90846" autoAdjust="0"/>
  </p:normalViewPr>
  <p:slideViewPr>
    <p:cSldViewPr>
      <p:cViewPr varScale="1">
        <p:scale>
          <a:sx n="75" d="100"/>
          <a:sy n="75" d="100"/>
        </p:scale>
        <p:origin x="40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6F31B4-09B8-48D8-A3A8-255AD2AFF8E2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0B7439-2CE5-4210-90A1-CF9DF93CBC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5406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29E24AB-1F64-4F25-A51E-757DEAF280FF}" type="slidenum">
              <a:rPr lang="zh-CN" altLang="en-US" sz="1200" smtClean="0"/>
              <a:pPr eaLnBrk="1" hangingPunct="1"/>
              <a:t>1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</a:t>
            </a:r>
            <a:r>
              <a:rPr lang="zh-CN" altLang="en-US" sz="1200" baseline="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 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675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93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3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7153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神的福音，何等有福！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glorious tidings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耶穌已為疾病救贖，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Jesus has atoned for sickness,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祂的鞭傷有醫治。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by His stripes we are healed.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神的福音</a:t>
            </a:r>
            <a:r>
              <a:rPr lang="zh-CN" altLang="en-US" sz="28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何等有福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BLESSED BE THE GLORIOUS TIDINGS </a:t>
            </a:r>
            <a:r>
              <a:rPr lang="en-US" altLang="zh-CN" sz="2000" dirty="0">
                <a:effectLst/>
                <a:ea typeface="標楷體" pitchFamily="65" charset="-120"/>
                <a:cs typeface="Arial" charset="0"/>
              </a:rPr>
              <a:t>(1/5)</a:t>
            </a:r>
            <a:endParaRPr lang="en-US" altLang="zh-CN" sz="2000" dirty="0">
              <a:effectLst/>
              <a:latin typeface="Times New Roman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讚美救主完全救贖，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atonement,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讚美救主作我大夫，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Physician,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祂受鞭傷我得治。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讚美救主完全救贖，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atonement,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讚美救主作我大夫，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Physician,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祂受鞭傷我得治。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無論是誰求祂設法，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Jesus ever welcomed </a:t>
            </a:r>
            <a:r>
              <a:rPr lang="en-US" altLang="zh-CN" sz="2800" dirty="0" err="1">
                <a:ea typeface="宋体" pitchFamily="2" charset="-122"/>
              </a:rPr>
              <a:t>suff’rers</a:t>
            </a:r>
            <a:r>
              <a:rPr lang="en-US" altLang="zh-CN" sz="2800" dirty="0">
                <a:ea typeface="宋体" pitchFamily="2" charset="-122"/>
              </a:rPr>
              <a:t>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祂都歡迎不推辭；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His mercy who appealed;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祂叫我帶疾病尋祂，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bids us bring Him our sickness,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因祂鞭傷能醫治。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讚美救主完全救贖，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atonement,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讚美救主作我大夫，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Physician,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祂受鞭傷我得治。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讚美祂的神聖膏油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sacred ’</a:t>
            </a:r>
            <a:r>
              <a:rPr lang="en-US" altLang="zh-CN" sz="2800" dirty="0" err="1">
                <a:ea typeface="宋体" pitchFamily="2" charset="-122"/>
              </a:rPr>
              <a:t>nointing</a:t>
            </a:r>
            <a:r>
              <a:rPr lang="en-US" altLang="zh-CN" sz="2800" dirty="0">
                <a:ea typeface="宋体" pitchFamily="2" charset="-122"/>
              </a:rPr>
              <a:t>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藉著聖靈來恩賜；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By the Holy Spirit sealed;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來為我們按手，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Jesus lay Thy hand upon us,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鞭傷能醫治。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Thy stripes we are healed.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讚美救主完全救贖，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atonement,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讚美救主作我大夫，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Physician,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祂受鞭傷我得治。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當那撒但火箭環攻，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Savior, ’mid the darts of Satan,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求作盾牌來抵制；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Be our refuge and our shield;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我們必定安全到終，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Safely shall we walk through danger,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鞭傷有醫治。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Thy stripes we are healed.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讚美救主完全救贖，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atonement,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來救痛苦的人世；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a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world revealed;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讚美救主作我大夫，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be the great Physician,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祂受鞭傷我得治。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by His stripes we are healed.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/5,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主，我奉獻所有肢體，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Jesus to Thy glory ever,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我要榮耀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不止；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All our members we would yield;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使我不至有日忘記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Ne'er let us cease to remember,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的鞭傷有醫治。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by Thy stripes we are healed.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131</TotalTime>
  <Words>658</Words>
  <Application>Microsoft Office PowerPoint</Application>
  <PresentationFormat>On-screen Show (16:9)</PresentationFormat>
  <Paragraphs>91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H706  神的福音，何等有福  BLESSED BE THE GLORIOUS TIDINGS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706 神的福音，何等有福 BLESSED BE THE GLORIOUS TIDINGS</dc:title>
  <dc:subject>Hymnary 聖徒詩歌</dc:subject>
  <dc:creator>Albert B. Simpson</dc:creator>
  <cp:lastModifiedBy>Timothy Liang</cp:lastModifiedBy>
  <cp:revision>25</cp:revision>
  <dcterms:created xsi:type="dcterms:W3CDTF">2001-01-30T00:23:04Z</dcterms:created>
  <dcterms:modified xsi:type="dcterms:W3CDTF">2017-08-06T15:55:31Z</dcterms:modified>
</cp:coreProperties>
</file>